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7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3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8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9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7C514-CEF1-41E8-804B-A6C17BDCE438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1DFA0-ABC3-4EF3-82A7-97ACD1CC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2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Battle of the Books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Stillwater Elementary</a:t>
            </a:r>
          </a:p>
          <a:p>
            <a:r>
              <a:rPr lang="en-US" sz="3200" dirty="0" smtClean="0"/>
              <a:t>Short 10 Book List 3-5 Grades</a:t>
            </a:r>
          </a:p>
          <a:p>
            <a:r>
              <a:rPr lang="en-US" sz="3200" dirty="0" smtClean="0"/>
              <a:t>2017-2018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9444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8595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Boxcar Children	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13017"/>
            <a:ext cx="3932237" cy="29559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Gertrude Warner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150223"/>
            <a:ext cx="4334942" cy="631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10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297062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You Never Heard of Sandy Koufax?!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232365"/>
            <a:ext cx="3932237" cy="163662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Jonah Winter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173874"/>
            <a:ext cx="5286375" cy="646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53589"/>
            <a:ext cx="3932237" cy="1600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The One and Only Ivan</a:t>
            </a:r>
            <a:endParaRPr lang="en-US" sz="5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64822"/>
            <a:ext cx="3932237" cy="3204165"/>
          </a:xfrm>
        </p:spPr>
        <p:txBody>
          <a:bodyPr/>
          <a:lstStyle/>
          <a:p>
            <a:r>
              <a:rPr lang="en-US" sz="2800" dirty="0" smtClean="0"/>
              <a:t>By Katherine Applegate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82459"/>
            <a:ext cx="5147310" cy="677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45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297062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Lincoln and Kennedy a Pair to Compare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376056"/>
            <a:ext cx="3932237" cy="14929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Gene </a:t>
            </a:r>
            <a:r>
              <a:rPr lang="en-US" sz="2800" dirty="0" err="1" smtClean="0"/>
              <a:t>Barretta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517" y="220979"/>
            <a:ext cx="6359843" cy="635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8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97200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Freckle Juice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42310"/>
            <a:ext cx="3932237" cy="372667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Judy Blume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894" y="254614"/>
            <a:ext cx="4413885" cy="643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63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91975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Tornado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497"/>
            <a:ext cx="3932237" cy="36874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Betsy </a:t>
            </a:r>
            <a:r>
              <a:rPr lang="en-US" sz="2800" dirty="0" err="1" smtClean="0"/>
              <a:t>Byars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635" y="205740"/>
            <a:ext cx="4472432" cy="649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15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5983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Boxes for </a:t>
            </a:r>
            <a:r>
              <a:rPr lang="en-US" sz="5400" dirty="0" err="1" smtClean="0"/>
              <a:t>Katje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82389"/>
            <a:ext cx="3932237" cy="3086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Candace Fleming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130" y="318795"/>
            <a:ext cx="4690110" cy="61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4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36955"/>
            <a:ext cx="3932237" cy="106997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Be a Perfect Person in Just Three Days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396342"/>
            <a:ext cx="3932237" cy="24726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Stephen Manes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785" y="167594"/>
            <a:ext cx="4399897" cy="645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06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233054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There’s a Boy in the Girls’ Bathroom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31474"/>
            <a:ext cx="3932237" cy="223751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Louis </a:t>
            </a:r>
            <a:r>
              <a:rPr lang="en-US" sz="2800" dirty="0" err="1" smtClean="0"/>
              <a:t>Sachar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980" y="129892"/>
            <a:ext cx="4335780" cy="637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65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987425"/>
            <a:ext cx="4767943" cy="3898084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Brothers at Bat: The True Story of an Amazing All-Brother Baseball Team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055326"/>
            <a:ext cx="3932237" cy="81366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Audrey </a:t>
            </a:r>
            <a:r>
              <a:rPr lang="en-US" sz="2800" dirty="0" err="1" smtClean="0"/>
              <a:t>Vernick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130" y="286278"/>
            <a:ext cx="5749290" cy="610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11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99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Battle of the Books</vt:lpstr>
      <vt:lpstr>The One and Only Ivan</vt:lpstr>
      <vt:lpstr>Lincoln and Kennedy a Pair to Compare</vt:lpstr>
      <vt:lpstr>Freckle Juice</vt:lpstr>
      <vt:lpstr>Tornado</vt:lpstr>
      <vt:lpstr>Boxes for Katje</vt:lpstr>
      <vt:lpstr>Be a Perfect Person in Just Three Days</vt:lpstr>
      <vt:lpstr>There’s a Boy in the Girls’ Bathroom</vt:lpstr>
      <vt:lpstr>Brothers at Bat: The True Story of an Amazing All-Brother Baseball Team</vt:lpstr>
      <vt:lpstr>Boxcar Children </vt:lpstr>
      <vt:lpstr>You Never Heard of Sandy Koufax?!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the Books</dc:title>
  <dc:creator>Missy Harvold</dc:creator>
  <cp:lastModifiedBy>Missy Harvold</cp:lastModifiedBy>
  <cp:revision>5</cp:revision>
  <cp:lastPrinted>2017-08-23T16:48:40Z</cp:lastPrinted>
  <dcterms:created xsi:type="dcterms:W3CDTF">2017-08-23T16:01:33Z</dcterms:created>
  <dcterms:modified xsi:type="dcterms:W3CDTF">2017-10-12T20:34:31Z</dcterms:modified>
</cp:coreProperties>
</file>